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2" r:id="rId2"/>
    <p:sldId id="257" r:id="rId3"/>
    <p:sldId id="290" r:id="rId4"/>
    <p:sldId id="286" r:id="rId5"/>
    <p:sldId id="261" r:id="rId6"/>
    <p:sldId id="289" r:id="rId7"/>
    <p:sldId id="281" r:id="rId8"/>
    <p:sldId id="259" r:id="rId9"/>
    <p:sldId id="279" r:id="rId10"/>
    <p:sldId id="287" r:id="rId11"/>
    <p:sldId id="282" r:id="rId12"/>
    <p:sldId id="283" r:id="rId13"/>
    <p:sldId id="285" r:id="rId14"/>
    <p:sldId id="264" r:id="rId15"/>
    <p:sldId id="265" r:id="rId16"/>
    <p:sldId id="266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AF9D-4CF9-41C5-8E27-E429D2ECA030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17D60-73B6-4129-B33A-33D1F4EA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8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0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7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2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C441-2620-4917-BDBF-A7E1B2D33D1A}" type="datetimeFigureOut">
              <a:rPr lang="en-US" smtClean="0"/>
              <a:t>02-Dec-15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80AD-7C99-462E-B5E8-726A32BC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93" y="431443"/>
            <a:ext cx="5035639" cy="50356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ounded Rectangle 1"/>
          <p:cNvSpPr/>
          <p:nvPr/>
        </p:nvSpPr>
        <p:spPr>
          <a:xfrm>
            <a:off x="5512158" y="4076162"/>
            <a:ext cx="2717442" cy="1068947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স্বাগতম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482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053" y="497860"/>
            <a:ext cx="10327689" cy="54521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92627" y="2175641"/>
            <a:ext cx="6079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১।আয়তাকার ঘনবস্তুর ছয়টি তল।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5110" y="3090041"/>
            <a:ext cx="5817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বিপরীত তলগুলো পরস্পর সমান।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3792" y="618186"/>
            <a:ext cx="1197735" cy="837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দৈর্ঘ্য,a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3792" y="1575640"/>
            <a:ext cx="1197735" cy="837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প্রস্থ,b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3792" y="2560361"/>
            <a:ext cx="1197735" cy="837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উচ্চতা,c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7883" y="3667944"/>
            <a:ext cx="1345842" cy="837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AF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63651" y="5563673"/>
            <a:ext cx="7753081" cy="128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058400" y="4327301"/>
            <a:ext cx="1378039" cy="119773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43276" y="2137005"/>
            <a:ext cx="0" cy="33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63651" y="837127"/>
            <a:ext cx="9272788" cy="450760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43276" y="5602310"/>
            <a:ext cx="365073" cy="3606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693327" y="5625660"/>
            <a:ext cx="365073" cy="3606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21369776">
            <a:off x="11483490" y="4324766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21369776">
            <a:off x="11483491" y="848937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21369776">
            <a:off x="3210090" y="487190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21369776">
            <a:off x="1747475" y="1724702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21369776">
            <a:off x="3207550" y="3854824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21369776">
            <a:off x="10067920" y="2134914"/>
            <a:ext cx="365073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225812" y="4249726"/>
            <a:ext cx="9131121" cy="119562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3792" y="4697187"/>
            <a:ext cx="1101946" cy="647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AC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75797" y="5625660"/>
            <a:ext cx="3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28101" y="5102571"/>
            <a:ext cx="33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73321" y="3384685"/>
            <a:ext cx="33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4080370" y="6116256"/>
            <a:ext cx="1570413" cy="437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Flowchart: Alternate Process 32"/>
              <p:cNvSpPr/>
              <p:nvPr/>
            </p:nvSpPr>
            <p:spPr>
              <a:xfrm>
                <a:off x="695459" y="6116256"/>
                <a:ext cx="1854557" cy="437881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Flowchart: Alternate Process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6116256"/>
                <a:ext cx="1854557" cy="437881"/>
              </a:xfrm>
              <a:prstGeom prst="flowChartAlternate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Flowchart: Alternate Process 33"/>
              <p:cNvSpPr/>
              <p:nvPr/>
            </p:nvSpPr>
            <p:spPr>
              <a:xfrm>
                <a:off x="2859110" y="6164480"/>
                <a:ext cx="2627290" cy="437881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Flowchart: Alternate Process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110" y="6164480"/>
                <a:ext cx="2627290" cy="437881"/>
              </a:xfrm>
              <a:prstGeom prst="flowChartAlternate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Flowchart: Alternate Process 34"/>
              <p:cNvSpPr/>
              <p:nvPr/>
            </p:nvSpPr>
            <p:spPr>
              <a:xfrm>
                <a:off x="5782614" y="6161208"/>
                <a:ext cx="2369712" cy="437881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Flowchart: Alternate Process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614" y="6161208"/>
                <a:ext cx="2369712" cy="437881"/>
              </a:xfrm>
              <a:prstGeom prst="flowChartAlternateProcess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Flowchart: Alternate Process 35"/>
              <p:cNvSpPr/>
              <p:nvPr/>
            </p:nvSpPr>
            <p:spPr>
              <a:xfrm>
                <a:off x="8538692" y="6182898"/>
                <a:ext cx="3116687" cy="437881"/>
              </a:xfrm>
              <a:prstGeom prst="flowChartAlternate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Flowchart: Alternate Process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692" y="6182898"/>
                <a:ext cx="3116687" cy="437881"/>
              </a:xfrm>
              <a:prstGeom prst="flowChartAlternateProcess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58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3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2040" y="377722"/>
            <a:ext cx="2743200" cy="1584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838200" y="2878783"/>
            <a:ext cx="298704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Data 1"/>
          <p:cNvSpPr/>
          <p:nvPr/>
        </p:nvSpPr>
        <p:spPr>
          <a:xfrm rot="16200000">
            <a:off x="1310640" y="5066643"/>
            <a:ext cx="2042160" cy="982453"/>
          </a:xfrm>
          <a:prstGeom prst="flowChartInputOutp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274" y="1962682"/>
            <a:ext cx="48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82895" y="87781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1846" y="3770566"/>
            <a:ext cx="614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6749" y="3043595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2947" y="5407572"/>
            <a:ext cx="362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0493" y="6337738"/>
            <a:ext cx="368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0418" y="1316351"/>
            <a:ext cx="398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 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bn-BD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বর্গ একক</a:t>
            </a:r>
            <a:endParaRPr lang="en-US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0418" y="3262734"/>
            <a:ext cx="481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0418" y="4911538"/>
            <a:ext cx="494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4" grpId="0"/>
      <p:bldP spid="16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080" y="1463040"/>
            <a:ext cx="2743200" cy="1584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825240" y="3063240"/>
            <a:ext cx="298704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809999" y="1463040"/>
            <a:ext cx="3002281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0" y="2377440"/>
            <a:ext cx="277368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43842" y="5357706"/>
            <a:ext cx="909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সমগ্রতলের ক্ষেত্রফল=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5748" y="3992880"/>
            <a:ext cx="594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812280" y="3342290"/>
            <a:ext cx="597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6524" y="2675199"/>
            <a:ext cx="471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7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080" y="1463040"/>
            <a:ext cx="2743200" cy="1584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825240" y="3063240"/>
            <a:ext cx="298704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809999" y="1463040"/>
            <a:ext cx="3002281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0" y="2377440"/>
            <a:ext cx="277368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93117" y="5108405"/>
                <a:ext cx="909670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আয়তন  =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দৈর্ঘ্য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প্রস্থ</m:t>
                    </m:r>
                    <m:r>
                      <a:rPr lang="bn-BD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 ) ঘনএকক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=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ঘনএকক</a:t>
                </a:r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117" y="5108405"/>
                <a:ext cx="9096702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009" t="-7107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75748" y="3992880"/>
            <a:ext cx="594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812280" y="3342290"/>
            <a:ext cx="597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6524" y="2675199"/>
            <a:ext cx="471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4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555 L -0.00208 -0.00532 C -0.00274 0.01829 -0.00156 0.0294 -0.0043 0.04769 C -0.00495 0.05209 -0.00534 0.05625 -0.00638 0.06019 C -0.00703 0.06297 -0.00742 0.06598 -0.00846 0.06852 C -0.00925 0.07037 -0.01042 0.07107 -0.01146 0.07246 C -0.01224 0.07454 -0.01302 0.07639 -0.01367 0.07871 C -0.01419 0.08079 -0.01393 0.08334 -0.01471 0.08496 C -0.0155 0.08681 -0.0168 0.0875 -0.01771 0.08912 C -0.01849 0.09329 -0.0194 0.1 -0.02083 0.10348 C -0.02175 0.10533 -0.02305 0.10602 -0.02409 0.10764 C -0.02695 0.1257 -0.02188 0.09746 -0.02917 0.122 C -0.03034 0.1257 -0.03008 0.13079 -0.03138 0.13426 L -0.03333 0.14075 L -0.03542 0.15278 C -0.03581 0.15487 -0.03581 0.15741 -0.03646 0.15926 C -0.03789 0.1632 -0.03958 0.16713 -0.04063 0.1713 C -0.04128 0.17408 -0.04206 0.17686 -0.04271 0.17987 C -0.0431 0.18172 -0.0431 0.18403 -0.04375 0.18588 C -0.04453 0.18843 -0.04596 0.18959 -0.04688 0.1919 C -0.05104 0.20278 -0.04961 0.20301 -0.05417 0.21042 C -0.05508 0.21227 -0.05599 0.21389 -0.05716 0.21482 C -0.05925 0.21667 -0.06146 0.2176 -0.06354 0.21899 L -0.06979 0.22292 C -0.07083 0.22362 -0.07162 0.225 -0.07279 0.225 L -0.09258 0.22709 C -0.09362 0.22778 -0.09453 0.2294 -0.09557 0.2294 C -0.09779 0.2294 -0.09987 0.22801 -0.10195 0.22709 C -0.10221 0.22709 -0.1013 0.22709 -0.10091 0.22709 " pathEditMode="relative" rAng="0" ptsTypes="AAAAAAAAAAAAAAAAAAAAAAAAAAA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1482 L -3.125E-6 0.01505 C -0.00039 0.02107 -0.00052 0.02732 -0.00117 0.03357 C -0.0013 0.03542 -0.00195 0.03727 -0.00221 0.03912 C -0.00325 0.04653 -0.0039 0.0544 -0.00534 0.06158 C -0.00599 0.06505 -0.00755 0.06783 -0.00846 0.07107 C -0.01132 0.08033 -0.0108 0.08102 -0.0138 0.08796 C -0.01862 0.09931 -0.01744 0.09468 -0.02122 0.10671 C -0.02474 0.11852 -0.02356 0.1169 -0.02747 0.12732 C -0.02851 0.12986 -0.02942 0.13264 -0.03073 0.13495 C -0.03164 0.13658 -0.03281 0.13727 -0.03385 0.13866 C -0.04869 0.17824 -0.03007 0.12662 -0.04023 0.15926 C -0.04401 0.17153 -0.04271 0.1625 -0.04765 0.17431 C -0.04922 0.17847 -0.05026 0.18333 -0.05182 0.1875 C -0.05312 0.19074 -0.05468 0.19375 -0.05599 0.19676 C -0.05859 0.21019 -0.05494 0.19398 -0.06028 0.2081 C -0.0651 0.22107 -0.05534 0.20579 -0.06562 0.21945 C -0.0707 0.23287 -0.06757 0.2287 -0.07396 0.23449 C -0.07513 0.23634 -0.07604 0.23843 -0.07721 0.24005 C -0.07916 0.24283 -0.08177 0.24445 -0.08346 0.24745 C -0.08463 0.24931 -0.08567 0.25116 -0.08672 0.25324 C -0.09062 0.26111 -0.09023 0.2632 -0.09518 0.26829 C -0.09609 0.26921 -0.09726 0.26945 -0.0983 0.27014 C -0.09935 0.27269 -0.10013 0.27546 -0.10143 0.27755 C -0.10351 0.28079 -0.10898 0.28681 -0.11198 0.28889 C -0.11406 0.29028 -0.11653 0.29051 -0.11836 0.29259 C -0.12044 0.29514 -0.12226 0.29908 -0.12474 0.30023 C -0.12747 0.30139 -0.13047 0.30232 -0.1332 0.30394 C -0.13528 0.30509 -0.13737 0.30671 -0.13945 0.30764 C -0.14088 0.30833 -0.14231 0.30857 -0.14375 0.30949 C -0.14518 0.31042 -0.14648 0.31227 -0.14791 0.3132 C -0.15521 0.31829 -0.15521 0.31713 -0.1638 0.31898 C -0.16523 0.31945 -0.16666 0.32014 -0.16797 0.32083 C -0.17018 0.32199 -0.17213 0.32408 -0.17435 0.32454 L -0.18489 0.32639 C -0.2013 0.33611 -0.18906 0.33009 -0.22291 0.33195 C -0.23034 0.34074 -0.22096 0.33079 -0.23138 0.33773 C -0.24127 0.34421 -0.22382 0.34144 -0.24297 0.34144 " pathEditMode="relative" rAng="0" ptsTypes="AAAAAAAAAAAAAAAAAAAAAAAAAAAAAAAAAAAA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48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0.01875 L -0.01146 0.01898 C -0.00938 0.02361 -0.00703 0.02847 -0.00521 0.03356 C -0.00456 0.03541 -0.00456 0.0375 -0.00417 0.03935 C -0.00287 0.04444 -0.00078 0.04884 0.00013 0.05439 C 0.00078 0.05879 0.00143 0.06319 0.00221 0.06736 C 0.00286 0.07129 0.00377 0.075 0.00429 0.0787 C 0.0082 0.1037 0.00325 0.07662 0.00651 0.09375 C 0.00677 0.09884 0.0069 0.10393 0.00755 0.10879 C 0.00963 0.12639 0.00937 0.11365 0.01067 0.12754 C 0.01146 0.13634 0.01211 0.14514 0.01276 0.15393 C 0.01328 0.16018 0.01328 0.16643 0.0138 0.17268 C 0.01484 0.18264 0.01575 0.18356 0.01705 0.19143 C 0.01745 0.19398 0.01771 0.19652 0.0181 0.19884 C 0.0207 0.21412 0.02083 0.2118 0.02226 0.22338 C 0.02265 0.22639 0.02213 0.23055 0.0233 0.23264 C 0.02461 0.23495 0.02682 0.23402 0.02864 0.23472 C 0.02903 0.23657 0.02929 0.23842 0.02969 0.24027 C 0.03034 0.24282 0.03138 0.24514 0.03177 0.24768 C 0.03242 0.25208 0.03216 0.25671 0.03281 0.26088 C 0.03359 0.26481 0.03515 0.26828 0.03607 0.27222 C 0.03659 0.27453 0.03659 0.27731 0.03711 0.27963 C 0.03776 0.28287 0.03841 0.28611 0.03919 0.28912 C 0.04375 0.30717 0.03854 0.28564 0.04453 0.30416 C 0.04648 0.31018 0.04804 0.31666 0.04974 0.32291 C 0.05078 0.32662 0.05169 0.33055 0.05299 0.33426 C 0.05442 0.33796 0.05586 0.34166 0.05716 0.34537 C 0.0595 0.35231 0.05989 0.35625 0.06146 0.36412 C 0.06146 0.36435 0.06354 0.37546 0.06354 0.37569 L 0.06562 0.38102 C 0.06601 0.38426 0.0664 0.38727 0.06666 0.39051 C 0.06705 0.3949 0.06732 0.3993 0.06771 0.4037 C 0.0681 0.4074 0.06849 0.41111 0.06888 0.41481 C 0.06732 0.43356 0.07018 0.42777 0.0582 0.42986 C 0.05794 0.43009 0.05755 0.42986 0.05716 0.42986 " pathEditMode="relative" rAng="0" ptsTypes="AAAAAAAAAAAAAAAAAAAAAAAAAAAAAAAAA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837" y="1310185"/>
            <a:ext cx="4940490" cy="144655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4">
                <a:alpha val="60000"/>
              </a:schemeClr>
            </a:glow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9600" y="3579706"/>
            <a:ext cx="850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 বইয়ের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দৈর্ঘ্য, প্রস্থ এবং বেধ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করে এর সমগ্রতলের ক্ষেত্রফল নির্ণয় 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2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3480" y="2215857"/>
            <a:ext cx="8641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আয়তাকার ঘনবস্তুর তল কয়টি?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3480" y="3399149"/>
            <a:ext cx="758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আয়তাকার ঘনবস্তুর আয়তন নির্ণয়ের সূত্র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3480" y="4582441"/>
            <a:ext cx="10888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একটি ইটের দৈর্ঘ্য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প্রস্থ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উচ্চতা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আয়তন কত?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8240" y="570900"/>
            <a:ext cx="223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mmNikoshBAN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mm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9774" y="772438"/>
            <a:ext cx="4724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8360" y="2958254"/>
            <a:ext cx="9113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আয়তাকার ঘনবস্তু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বর্গমিটার ভূমির উপর দন্ডায়মান।এর উচ্চতা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এবং কর্ণ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মিটার।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 আয়তন কত?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এর দৈর্ঘ্য ও প্রস্থ নির্ণয় কর।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 সমগ্রতলের ক্ষেত্রফল নির্ণয় কর।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5177" y="1"/>
            <a:ext cx="4520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177" y="1841428"/>
            <a:ext cx="4881093" cy="35532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622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043967" y="96203"/>
            <a:ext cx="4340180" cy="1178805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55467" y="1747881"/>
            <a:ext cx="8137784" cy="2739211"/>
            <a:chOff x="2255467" y="1604672"/>
            <a:chExt cx="7917179" cy="2361188"/>
          </a:xfrm>
        </p:grpSpPr>
        <p:sp>
          <p:nvSpPr>
            <p:cNvPr id="12" name="Flowchart: Alternate Process 11"/>
            <p:cNvSpPr/>
            <p:nvPr/>
          </p:nvSpPr>
          <p:spPr>
            <a:xfrm>
              <a:off x="2255467" y="1604672"/>
              <a:ext cx="7917179" cy="2133600"/>
            </a:xfrm>
            <a:prstGeom prst="flowChartAlternateProcess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92493" y="1604672"/>
              <a:ext cx="5804294" cy="2361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আঃআউয়াল মিয়া </a:t>
              </a:r>
              <a:endPara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সিনিয়র শিক্ষক </a:t>
              </a:r>
              <a:endParaRPr lang="bn-BD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বেতয়া উচ্চ বিদ্যালয়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সখিপুর,টাংগাইল।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01730172414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05371" y="4354355"/>
            <a:ext cx="7867275" cy="2129376"/>
            <a:chOff x="2305371" y="4354355"/>
            <a:chExt cx="7867275" cy="2129376"/>
          </a:xfrm>
        </p:grpSpPr>
        <p:sp>
          <p:nvSpPr>
            <p:cNvPr id="4" name="Rounded Rectangle 3"/>
            <p:cNvSpPr/>
            <p:nvPr/>
          </p:nvSpPr>
          <p:spPr>
            <a:xfrm>
              <a:off x="2305371" y="4354355"/>
              <a:ext cx="7867275" cy="194471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89042" y="4544739"/>
              <a:ext cx="543531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দশম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গণিত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৪০ মিনিট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14" y="1958022"/>
            <a:ext cx="1628372" cy="20354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93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GSA1953happy_1321168447_1-Brick_2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5" y="1704975"/>
            <a:ext cx="3714750" cy="344805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Flowchart: Alternate Process 2"/>
          <p:cNvSpPr/>
          <p:nvPr/>
        </p:nvSpPr>
        <p:spPr>
          <a:xfrm>
            <a:off x="3902300" y="321972"/>
            <a:ext cx="4365937" cy="73409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232597" y="5628068"/>
            <a:ext cx="5615189" cy="101743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দৈর্ঘ্য,প্রস্থ</a:t>
            </a:r>
            <a:r>
              <a:rPr lang="en-US" sz="2800" dirty="0" smtClean="0"/>
              <a:t> </a:t>
            </a:r>
            <a:r>
              <a:rPr lang="en-US" sz="2800" dirty="0" smtClean="0"/>
              <a:t>ও </a:t>
            </a:r>
            <a:r>
              <a:rPr lang="en-US" sz="2800" dirty="0" err="1" smtClean="0"/>
              <a:t>উচ্চতা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বস্তুকে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4333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8225" y="2362200"/>
            <a:ext cx="104525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আয়তাকার  ঘনবস্তু</a:t>
            </a:r>
            <a:endParaRPr lang="en-US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4327301" y="695459"/>
            <a:ext cx="2884868" cy="127500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ঘোষনা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1429" y="1425263"/>
            <a:ext cx="5566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082" y="2504371"/>
            <a:ext cx="9114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 সংক্রান্ত  সূত্রগুলো বলতে পারব।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429" y="3212257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 সমগ্রতলের ক্ষেত্রফল নির্ণয় করতে  পারব।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429" y="4060284"/>
            <a:ext cx="1002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আয়তন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8719" y="4846756"/>
            <a:ext cx="985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কর্ণের দৈর্ঘ্য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পারব।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6974" y="274320"/>
            <a:ext cx="2550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54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459480" y="1905000"/>
            <a:ext cx="4389120" cy="3983296"/>
            <a:chOff x="3459480" y="1905000"/>
            <a:chExt cx="4389120" cy="3983296"/>
          </a:xfrm>
        </p:grpSpPr>
        <p:grpSp>
          <p:nvGrpSpPr>
            <p:cNvPr id="6" name="Group 5"/>
            <p:cNvGrpSpPr/>
            <p:nvPr/>
          </p:nvGrpSpPr>
          <p:grpSpPr>
            <a:xfrm>
              <a:off x="3459480" y="1905000"/>
              <a:ext cx="3779520" cy="3276600"/>
              <a:chOff x="3459480" y="1905000"/>
              <a:chExt cx="3779520" cy="327660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459480" y="1905000"/>
                <a:ext cx="3779520" cy="3276600"/>
                <a:chOff x="3810000" y="1463040"/>
                <a:chExt cx="3002280" cy="2514600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4069080" y="1463040"/>
                  <a:ext cx="2743200" cy="158496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" name="Parallelogram 4"/>
                <p:cNvSpPr/>
                <p:nvPr/>
              </p:nvSpPr>
              <p:spPr>
                <a:xfrm>
                  <a:off x="3825240" y="3063240"/>
                  <a:ext cx="2987040" cy="914400"/>
                </a:xfrm>
                <a:prstGeom prst="parallelogram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Parallelogram 6"/>
                <p:cNvSpPr/>
                <p:nvPr/>
              </p:nvSpPr>
              <p:spPr>
                <a:xfrm>
                  <a:off x="3810000" y="1463040"/>
                  <a:ext cx="3002280" cy="914400"/>
                </a:xfrm>
                <a:prstGeom prst="parallelogram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810000" y="2377440"/>
                  <a:ext cx="2773680" cy="16002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TextBox 3"/>
              <p:cNvSpPr txBox="1"/>
              <p:nvPr/>
            </p:nvSpPr>
            <p:spPr>
              <a:xfrm>
                <a:off x="3850468" y="3846658"/>
                <a:ext cx="27097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BATCH 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92</a:t>
                </a:r>
                <a:endParaRPr lang="en-US" sz="32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892040" y="5303521"/>
              <a:ext cx="518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0" y="4431433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06640" y="2651760"/>
              <a:ext cx="441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2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59480" y="1905000"/>
            <a:ext cx="3779520" cy="3276600"/>
            <a:chOff x="3459480" y="1905000"/>
            <a:chExt cx="3779520" cy="3276600"/>
          </a:xfrm>
        </p:grpSpPr>
        <p:grpSp>
          <p:nvGrpSpPr>
            <p:cNvPr id="2" name="Group 1"/>
            <p:cNvGrpSpPr/>
            <p:nvPr/>
          </p:nvGrpSpPr>
          <p:grpSpPr>
            <a:xfrm>
              <a:off x="3459480" y="1905000"/>
              <a:ext cx="3779520" cy="3276600"/>
              <a:chOff x="3810000" y="1463040"/>
              <a:chExt cx="3002280" cy="25146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069080" y="1463040"/>
                <a:ext cx="2743200" cy="158496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" name="Parallelogram 4"/>
              <p:cNvSpPr/>
              <p:nvPr/>
            </p:nvSpPr>
            <p:spPr>
              <a:xfrm>
                <a:off x="3825240" y="3063240"/>
                <a:ext cx="2987040" cy="914400"/>
              </a:xfrm>
              <a:prstGeom prst="parallelogram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Parallelogram 6"/>
              <p:cNvSpPr/>
              <p:nvPr/>
            </p:nvSpPr>
            <p:spPr>
              <a:xfrm>
                <a:off x="3810000" y="1463040"/>
                <a:ext cx="3002280" cy="914400"/>
              </a:xfrm>
              <a:prstGeom prst="parallelogram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10000" y="2377440"/>
                <a:ext cx="2773680" cy="1600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850468" y="3846658"/>
              <a:ext cx="27097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BATCH </a:t>
              </a:r>
              <a:r>
                <a:rPr lang="en-US" sz="32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92</a:t>
              </a:r>
              <a:endPara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9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75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080" y="1463040"/>
            <a:ext cx="2743200" cy="1584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825240" y="3063240"/>
            <a:ext cx="298704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809999" y="1463040"/>
            <a:ext cx="3002281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ata 10"/>
          <p:cNvSpPr/>
          <p:nvPr/>
        </p:nvSpPr>
        <p:spPr>
          <a:xfrm rot="16200000" flipH="1">
            <a:off x="6211162" y="1683157"/>
            <a:ext cx="1981200" cy="778965"/>
          </a:xfrm>
          <a:prstGeom prst="flowChartInputOutp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20208" y="2377440"/>
            <a:ext cx="277368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/>
        </p:nvSpPr>
        <p:spPr>
          <a:xfrm rot="16200000">
            <a:off x="2392680" y="2575560"/>
            <a:ext cx="2011680" cy="792480"/>
          </a:xfrm>
          <a:prstGeom prst="flowChartInputOutp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0.00013 -0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0.0013 0.135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8073 0.057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0832 0.059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4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9623 -0.038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8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080" y="1463040"/>
            <a:ext cx="2743200" cy="1584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825240" y="3063240"/>
            <a:ext cx="298704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794760" y="1463040"/>
            <a:ext cx="3017520" cy="91440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ata 10"/>
          <p:cNvSpPr/>
          <p:nvPr/>
        </p:nvSpPr>
        <p:spPr>
          <a:xfrm rot="16200000" flipH="1">
            <a:off x="6211162" y="1683157"/>
            <a:ext cx="1981200" cy="778965"/>
          </a:xfrm>
          <a:prstGeom prst="flowChartInputOutp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94759" y="2377440"/>
            <a:ext cx="277368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/>
        </p:nvSpPr>
        <p:spPr>
          <a:xfrm rot="16200000">
            <a:off x="2392680" y="2575560"/>
            <a:ext cx="2011680" cy="792480"/>
          </a:xfrm>
          <a:prstGeom prst="flowChartInputOutp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28542 0.0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71" y="8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3 -0.00278 L 0.3293 0.01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6745 -0.037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2" y="-189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49948 0.111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74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290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mmNikoshBAN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awalbsc</cp:lastModifiedBy>
  <cp:revision>301</cp:revision>
  <dcterms:created xsi:type="dcterms:W3CDTF">2014-09-14T14:57:48Z</dcterms:created>
  <dcterms:modified xsi:type="dcterms:W3CDTF">2015-12-02T13:44:52Z</dcterms:modified>
</cp:coreProperties>
</file>